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0423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056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073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957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3544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45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5442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8741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403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710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553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375D99F-1AD7-46FA-B7EC-7A491C884397}" type="datetimeFigureOut">
              <a:rPr lang="ko-KR" altLang="en-US" smtClean="0"/>
              <a:t>2019-10-29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7A78F7C-9D45-4DF6-B22C-BFFBE741C9B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5682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7EF2D6-7CA9-4ED5-83A2-83787A2AA41E}"/>
              </a:ext>
            </a:extLst>
          </p:cNvPr>
          <p:cNvSpPr txBox="1"/>
          <p:nvPr/>
        </p:nvSpPr>
        <p:spPr>
          <a:xfrm>
            <a:off x="1154102" y="2112890"/>
            <a:ext cx="49359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>
                <a:latin typeface="Koverwatch" panose="02020603020101020101" pitchFamily="18" charset="-127"/>
                <a:ea typeface="Koverwatch" panose="02020603020101020101" pitchFamily="18" charset="-127"/>
              </a:rPr>
              <a:t>제 </a:t>
            </a:r>
            <a:r>
              <a:rPr lang="en-US" altLang="ko-KR" sz="7200" dirty="0">
                <a:latin typeface="Koverwatch" panose="02020603020101020101" pitchFamily="18" charset="-127"/>
                <a:ea typeface="Koverwatch" panose="02020603020101020101" pitchFamily="18" charset="-127"/>
              </a:rPr>
              <a:t>2</a:t>
            </a:r>
            <a:r>
              <a:rPr lang="ko-KR" altLang="en-US" sz="7200" dirty="0">
                <a:latin typeface="Koverwatch" panose="02020603020101020101" pitchFamily="18" charset="-127"/>
                <a:ea typeface="Koverwatch" panose="02020603020101020101" pitchFamily="18" charset="-127"/>
              </a:rPr>
              <a:t>차 </a:t>
            </a:r>
            <a:r>
              <a:rPr lang="en-US" altLang="ko-KR" sz="7200" dirty="0">
                <a:latin typeface="Koverwatch" panose="02020603020101020101" pitchFamily="18" charset="-127"/>
                <a:ea typeface="Koverwatch" panose="02020603020101020101" pitchFamily="18" charset="-127"/>
              </a:rPr>
              <a:t>2D </a:t>
            </a:r>
            <a:r>
              <a:rPr lang="ko-KR" altLang="en-US" sz="7200" dirty="0">
                <a:latin typeface="Koverwatch" panose="02020603020101020101" pitchFamily="18" charset="-127"/>
                <a:ea typeface="Koverwatch" panose="02020603020101020101" pitchFamily="18" charset="-127"/>
              </a:rPr>
              <a:t>게임 프로그래밍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A814D-35A1-4169-893B-7B01EA6D446F}"/>
              </a:ext>
            </a:extLst>
          </p:cNvPr>
          <p:cNvSpPr txBox="1"/>
          <p:nvPr/>
        </p:nvSpPr>
        <p:spPr>
          <a:xfrm>
            <a:off x="8549196" y="6019060"/>
            <a:ext cx="3497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Koverwatch" panose="02020603020101020101" pitchFamily="18" charset="-127"/>
                <a:ea typeface="Koverwatch" panose="02020603020101020101" pitchFamily="18" charset="-127"/>
              </a:rPr>
              <a:t>2018180002 </a:t>
            </a:r>
            <a:r>
              <a:rPr lang="ko-KR" altLang="en-US" dirty="0">
                <a:latin typeface="Koverwatch" panose="02020603020101020101" pitchFamily="18" charset="-127"/>
                <a:ea typeface="Koverwatch" panose="02020603020101020101" pitchFamily="18" charset="-127"/>
              </a:rPr>
              <a:t>강현석</a:t>
            </a:r>
          </a:p>
        </p:txBody>
      </p:sp>
    </p:spTree>
    <p:extLst>
      <p:ext uri="{BB962C8B-B14F-4D97-AF65-F5344CB8AC3E}">
        <p14:creationId xmlns:p14="http://schemas.microsoft.com/office/powerpoint/2010/main" val="2707583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1"/>
    </mc:Choice>
    <mc:Fallback>
      <p:transition spd="slow" advTm="282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70CD4B4-B767-4D42-8818-3297D2B62854}"/>
              </a:ext>
            </a:extLst>
          </p:cNvPr>
          <p:cNvSpPr txBox="1"/>
          <p:nvPr/>
        </p:nvSpPr>
        <p:spPr>
          <a:xfrm>
            <a:off x="1162973" y="958791"/>
            <a:ext cx="9641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Koverwatch" panose="02020603020101020101" pitchFamily="18" charset="-127"/>
                <a:ea typeface="Koverwatch" panose="02020603020101020101" pitchFamily="18" charset="-127"/>
              </a:rPr>
              <a:t>게임 컨셉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52A9E0-E6C9-4407-B26A-802066354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973" y="2071823"/>
            <a:ext cx="5103181" cy="38273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F663F8-D233-4C59-A57E-CA6354957A18}"/>
              </a:ext>
            </a:extLst>
          </p:cNvPr>
          <p:cNvSpPr txBox="1"/>
          <p:nvPr/>
        </p:nvSpPr>
        <p:spPr>
          <a:xfrm>
            <a:off x="6427431" y="2114651"/>
            <a:ext cx="437669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곳곳에 떨어진 색소를 흡수하여 자신의 색을 변화시킨다</a:t>
            </a:r>
            <a:r>
              <a:rPr lang="en-US" altLang="ko-KR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</a:p>
          <a:p>
            <a:pPr marL="171450" indent="-171450">
              <a:buFontTx/>
              <a:buChar char="-"/>
            </a:pPr>
            <a:r>
              <a:rPr lang="ko-KR" altLang="en-US" sz="1000" b="1" dirty="0" err="1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맵에</a:t>
            </a:r>
            <a:r>
              <a:rPr lang="ko-KR" altLang="en-US" sz="1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떨어진 아이템과의 충돌체크로 캐릭터의 상태를 변환시키도록 구현</a:t>
            </a:r>
            <a:r>
              <a:rPr lang="en-US" altLang="ko-KR" sz="1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2000" b="1" dirty="0">
              <a:solidFill>
                <a:srgbClr val="92D05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solidFill>
                  <a:srgbClr val="92D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색과 관련된 퍼즐을 풀어가며</a:t>
            </a:r>
            <a:r>
              <a:rPr lang="en-US" altLang="ko-KR" sz="2000" b="1" dirty="0">
                <a:solidFill>
                  <a:srgbClr val="92D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b="1" dirty="0">
                <a:solidFill>
                  <a:srgbClr val="92D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같은 색일 경우에만 공격하는 괴물을 피해 연구실을 탈출하라</a:t>
            </a:r>
            <a:r>
              <a:rPr lang="en-US" altLang="ko-KR" sz="2000" b="1" dirty="0">
                <a:solidFill>
                  <a:srgbClr val="92D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</a:p>
          <a:p>
            <a:pPr marL="171450" indent="-171450">
              <a:buFontTx/>
              <a:buChar char="-"/>
            </a:pPr>
            <a:r>
              <a:rPr lang="ko-KR" altLang="en-US" sz="1000" b="1" dirty="0">
                <a:solidFill>
                  <a:srgbClr val="92D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같은 색인 경우에 통과가 되는 장애물</a:t>
            </a:r>
            <a:r>
              <a:rPr lang="en-US" altLang="ko-KR" sz="1000" b="1" dirty="0">
                <a:solidFill>
                  <a:srgbClr val="92D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000" b="1" dirty="0">
                <a:solidFill>
                  <a:srgbClr val="92D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같은 색인 경우에 공격하는 괴물 등 객체 간의 상태를 비교해 퍼즐을 구성</a:t>
            </a:r>
            <a:endParaRPr lang="en-US" altLang="ko-KR" sz="1000" b="1" dirty="0">
              <a:solidFill>
                <a:srgbClr val="92D05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미친 과학자가 당신을 계속 주시하고 있다</a:t>
            </a:r>
            <a:r>
              <a:rPr lang="en-US" altLang="ko-KR" sz="20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 </a:t>
            </a:r>
            <a:r>
              <a:rPr lang="ko-KR" altLang="en-US" sz="20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그의 뜻대로 되지 않도록 최대한 도망쳐라</a:t>
            </a:r>
            <a:r>
              <a:rPr lang="en-US" altLang="ko-KR" sz="20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0193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553D3D5-7C6B-4E7A-B899-582CE4346905}"/>
              </a:ext>
            </a:extLst>
          </p:cNvPr>
          <p:cNvSpPr txBox="1"/>
          <p:nvPr/>
        </p:nvSpPr>
        <p:spPr>
          <a:xfrm>
            <a:off x="1162973" y="958791"/>
            <a:ext cx="9641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Koverwatch" panose="02020603020101020101" pitchFamily="18" charset="-127"/>
                <a:ea typeface="Koverwatch" panose="02020603020101020101" pitchFamily="18" charset="-127"/>
              </a:rPr>
              <a:t>개발 범위</a:t>
            </a:r>
          </a:p>
        </p:txBody>
      </p:sp>
      <p:graphicFrame>
        <p:nvGraphicFramePr>
          <p:cNvPr id="5" name="표 2">
            <a:extLst>
              <a:ext uri="{FF2B5EF4-FFF2-40B4-BE49-F238E27FC236}">
                <a16:creationId xmlns:a16="http://schemas.microsoft.com/office/drawing/2014/main" id="{6F4D1FB5-7AF3-48AB-BB09-48BDB498ED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419533"/>
              </p:ext>
            </p:extLst>
          </p:nvPr>
        </p:nvGraphicFramePr>
        <p:xfrm>
          <a:off x="1162971" y="1945640"/>
          <a:ext cx="9934115" cy="29886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3077">
                  <a:extLst>
                    <a:ext uri="{9D8B030D-6E8A-4147-A177-3AD203B41FA5}">
                      <a16:colId xmlns:a16="http://schemas.microsoft.com/office/drawing/2014/main" val="594539124"/>
                    </a:ext>
                  </a:extLst>
                </a:gridCol>
                <a:gridCol w="5029051">
                  <a:extLst>
                    <a:ext uri="{9D8B030D-6E8A-4147-A177-3AD203B41FA5}">
                      <a16:colId xmlns:a16="http://schemas.microsoft.com/office/drawing/2014/main" val="2748259937"/>
                    </a:ext>
                  </a:extLst>
                </a:gridCol>
                <a:gridCol w="3701987">
                  <a:extLst>
                    <a:ext uri="{9D8B030D-6E8A-4147-A177-3AD203B41FA5}">
                      <a16:colId xmlns:a16="http://schemas.microsoft.com/office/drawing/2014/main" val="3810378036"/>
                    </a:ext>
                  </a:extLst>
                </a:gridCol>
              </a:tblGrid>
              <a:tr h="398065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기본 구현 내용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추가 구현 내용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264473"/>
                  </a:ext>
                </a:extLst>
              </a:tr>
              <a:tr h="5180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이동 기능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점프 기능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색이 변하는 기능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문을 여는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x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442163"/>
                  </a:ext>
                </a:extLst>
              </a:tr>
              <a:tr h="5180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아이템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캐릭터의 색을 변하게 하는 색소 아이템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캐릭터에서 색소를 빼내는 아이템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맵에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존재하는 특정 색의 색소를 다른 색으로 바꾸는 아이템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0679667"/>
                  </a:ext>
                </a:extLst>
              </a:tr>
              <a:tr h="5180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맵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최소 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5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개 이상의 스테이지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스테이지 리셋 기능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10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개의 완성된 스토리와 스테이지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997436"/>
                  </a:ext>
                </a:extLst>
              </a:tr>
              <a:tr h="5180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구조물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색을 가진 문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색을 가진 괴물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색을 가진 버튼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특정 색일 때 발동하는 슈퍼 점프 구조물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색을 가진 사다리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특정 색일 때만 발동하는 함정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색소를 생산하는 기계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배회하는 괴물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19214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6977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D47A3E-B75D-4CB4-97CE-CFC53192242F}"/>
              </a:ext>
            </a:extLst>
          </p:cNvPr>
          <p:cNvSpPr txBox="1"/>
          <p:nvPr/>
        </p:nvSpPr>
        <p:spPr>
          <a:xfrm>
            <a:off x="1162973" y="958791"/>
            <a:ext cx="9641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Koverwatch" panose="02020603020101020101" pitchFamily="18" charset="-127"/>
                <a:ea typeface="Koverwatch" panose="02020603020101020101" pitchFamily="18" charset="-127"/>
              </a:rPr>
              <a:t>게임 개발 상황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1CA378D-5F03-4CC0-A29B-BC9F6B085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1977872"/>
              </p:ext>
            </p:extLst>
          </p:nvPr>
        </p:nvGraphicFramePr>
        <p:xfrm>
          <a:off x="1162973" y="1776108"/>
          <a:ext cx="8127999" cy="408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5625">
                  <a:extLst>
                    <a:ext uri="{9D8B030D-6E8A-4147-A177-3AD203B41FA5}">
                      <a16:colId xmlns:a16="http://schemas.microsoft.com/office/drawing/2014/main" val="1866617457"/>
                    </a:ext>
                  </a:extLst>
                </a:gridCol>
                <a:gridCol w="1535837">
                  <a:extLst>
                    <a:ext uri="{9D8B030D-6E8A-4147-A177-3AD203B41FA5}">
                      <a16:colId xmlns:a16="http://schemas.microsoft.com/office/drawing/2014/main" val="3084821362"/>
                    </a:ext>
                  </a:extLst>
                </a:gridCol>
                <a:gridCol w="5766537">
                  <a:extLst>
                    <a:ext uri="{9D8B030D-6E8A-4147-A177-3AD203B41FA5}">
                      <a16:colId xmlns:a16="http://schemas.microsoft.com/office/drawing/2014/main" val="636958993"/>
                    </a:ext>
                  </a:extLst>
                </a:gridCol>
              </a:tblGrid>
              <a:tr h="4420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1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리소스 수집</a:t>
                      </a:r>
                      <a:endParaRPr lang="en-US" altLang="ko-KR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(50% 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완료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게임에 사용될 리소스를 모으고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그 리소스를 사용하기 쉽게 편집해 놓는다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필요하다면 리소스를 직접 제작한다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 </a:t>
                      </a: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배경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 err="1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타일셋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메인 화면 리소스 수집 및 제작 완료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괴물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장애물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색소 아이템 리소스 아직 수집하지 않음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1673947"/>
                  </a:ext>
                </a:extLst>
              </a:tr>
              <a:tr h="4420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2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프레임 워크 제작</a:t>
                      </a:r>
                      <a:endParaRPr lang="en-US" altLang="ko-KR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(70% 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완료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게임 제작을 손쉽게 하기 위해 기본이 되는 뼈대인 프레임 워크를 제작한다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 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장애물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아이템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맵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스테이지를 관리할 수 있게 제작한다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수업시간에 배운 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game framework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를 이용하여 프레임 워크를 제작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그러나 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key state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와 같은 구조를 아직 사용하지 않아 부족한 부분이 존재한다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.)</a:t>
                      </a:r>
                      <a:endParaRPr lang="ko-KR" altLang="en-US" sz="1400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62307"/>
                  </a:ext>
                </a:extLst>
              </a:tr>
              <a:tr h="4420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3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맵 제작</a:t>
                      </a:r>
                      <a:endParaRPr lang="en-US" altLang="ko-KR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(100% 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완료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캐릭터가 지나다닐 수 있는 </a:t>
                      </a:r>
                      <a:r>
                        <a:rPr lang="ko-KR" altLang="en-US" sz="1400" dirty="0" err="1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맵을</a:t>
                      </a:r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제작한다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(2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차원 배열로 타일을 배치하여 편리하게 원하는 곳에 원하는 타일을 설치해 </a:t>
                      </a:r>
                      <a:r>
                        <a:rPr lang="ko-KR" altLang="en-US" sz="1400" dirty="0" err="1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맵을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구성할 수 있게 만들었다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823698"/>
                  </a:ext>
                </a:extLst>
              </a:tr>
              <a:tr h="4420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4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 제작</a:t>
                      </a:r>
                      <a:endParaRPr lang="en-US" altLang="ko-KR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(100% 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완료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게임의 기본이 되는 캐릭터를 제작한다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 </a:t>
                      </a:r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이동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점프를 넣고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 err="1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맵과의</a:t>
                      </a:r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충돌체크를 구현한다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이동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점프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모든 타일과의 충돌체크 완벽히 구현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)</a:t>
                      </a:r>
                      <a:endParaRPr lang="ko-KR" altLang="en-US" sz="1400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162843"/>
                  </a:ext>
                </a:extLst>
              </a:tr>
              <a:tr h="4420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5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en-US" altLang="ko-KR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아이템 제작</a:t>
                      </a:r>
                      <a:endParaRPr lang="en-US" altLang="ko-KR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(0% 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완료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캐릭터의 색을 변화시키는 색소 아이템을 제작한다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ko-KR" altLang="en-US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다양한 색의 색소 아이템을 조합해보며 나오는 모든 경우의 수를 처리한다</a:t>
                      </a:r>
                      <a:r>
                        <a:rPr lang="en-US" altLang="ko-KR" sz="1400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.</a:t>
                      </a: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아이템 제작을 아직 시작하지 않음</a:t>
                      </a:r>
                      <a:r>
                        <a:rPr lang="en-US" altLang="ko-KR" sz="1400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9907295"/>
                  </a:ext>
                </a:extLst>
              </a:tr>
              <a:tr h="4420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6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4863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5072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B24A70-2E03-40F6-AEB6-75730B051525}"/>
              </a:ext>
            </a:extLst>
          </p:cNvPr>
          <p:cNvSpPr txBox="1"/>
          <p:nvPr/>
        </p:nvSpPr>
        <p:spPr>
          <a:xfrm>
            <a:off x="1162973" y="958791"/>
            <a:ext cx="9641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err="1">
                <a:latin typeface="Koverwatch" panose="02020603020101020101" pitchFamily="18" charset="-127"/>
                <a:ea typeface="Koverwatch" panose="02020603020101020101" pitchFamily="18" charset="-127"/>
              </a:rPr>
              <a:t>커밋</a:t>
            </a:r>
            <a:r>
              <a:rPr lang="ko-KR" altLang="en-US" sz="4400" dirty="0">
                <a:latin typeface="Koverwatch" panose="02020603020101020101" pitchFamily="18" charset="-127"/>
                <a:ea typeface="Koverwatch" panose="02020603020101020101" pitchFamily="18" charset="-127"/>
              </a:rPr>
              <a:t> 통계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39CF053-8EFC-4F40-8315-125192737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973" y="1772622"/>
            <a:ext cx="7075505" cy="455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290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52ABEB-24A5-413D-8F96-9217B6B2BF20}"/>
              </a:ext>
            </a:extLst>
          </p:cNvPr>
          <p:cNvSpPr txBox="1"/>
          <p:nvPr/>
        </p:nvSpPr>
        <p:spPr>
          <a:xfrm>
            <a:off x="1162973" y="138051"/>
            <a:ext cx="9641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Koverwatch" panose="02020603020101020101" pitchFamily="18" charset="-127"/>
                <a:ea typeface="Koverwatch" panose="02020603020101020101" pitchFamily="18" charset="-127"/>
              </a:rPr>
              <a:t>게임 실행 영상</a:t>
            </a:r>
          </a:p>
        </p:txBody>
      </p:sp>
      <p:pic>
        <p:nvPicPr>
          <p:cNvPr id="5" name="데모영상">
            <a:hlinkClick r:id="" action="ppaction://media"/>
            <a:extLst>
              <a:ext uri="{FF2B5EF4-FFF2-40B4-BE49-F238E27FC236}">
                <a16:creationId xmlns:a16="http://schemas.microsoft.com/office/drawing/2014/main" id="{386778C6-FB33-4B62-91F2-50B45AF706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2973" y="1110695"/>
            <a:ext cx="6654706" cy="499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58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52</TotalTime>
  <Words>406</Words>
  <Application>Microsoft Office PowerPoint</Application>
  <PresentationFormat>와이드스크린</PresentationFormat>
  <Paragraphs>63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Koverwatch</vt:lpstr>
      <vt:lpstr>맑은 고딕</vt:lpstr>
      <vt:lpstr>Calibri</vt:lpstr>
      <vt:lpstr>Calibri Light</vt:lpstr>
      <vt:lpstr>추억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현석 강</dc:creator>
  <cp:lastModifiedBy>현석 강</cp:lastModifiedBy>
  <cp:revision>8</cp:revision>
  <dcterms:created xsi:type="dcterms:W3CDTF">2019-10-29T11:28:18Z</dcterms:created>
  <dcterms:modified xsi:type="dcterms:W3CDTF">2019-10-29T12:20:58Z</dcterms:modified>
</cp:coreProperties>
</file>

<file path=docProps/thumbnail.jpeg>
</file>